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94660"/>
  </p:normalViewPr>
  <p:slideViewPr>
    <p:cSldViewPr>
      <p:cViewPr varScale="1">
        <p:scale>
          <a:sx n="92" d="100"/>
          <a:sy n="92" d="100"/>
        </p:scale>
        <p:origin x="-72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192C-E89C-4795-B2DB-B04820B67E96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C0A5-DC86-4BEF-B3E6-BBA511524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9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192C-E89C-4795-B2DB-B04820B67E96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C0A5-DC86-4BEF-B3E6-BBA511524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08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192C-E89C-4795-B2DB-B04820B67E96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C0A5-DC86-4BEF-B3E6-BBA511524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6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192C-E89C-4795-B2DB-B04820B67E96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C0A5-DC86-4BEF-B3E6-BBA511524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2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192C-E89C-4795-B2DB-B04820B67E96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C0A5-DC86-4BEF-B3E6-BBA511524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87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192C-E89C-4795-B2DB-B04820B67E96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C0A5-DC86-4BEF-B3E6-BBA511524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192C-E89C-4795-B2DB-B04820B67E96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C0A5-DC86-4BEF-B3E6-BBA511524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72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192C-E89C-4795-B2DB-B04820B67E96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C0A5-DC86-4BEF-B3E6-BBA511524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4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192C-E89C-4795-B2DB-B04820B67E96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C0A5-DC86-4BEF-B3E6-BBA511524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5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192C-E89C-4795-B2DB-B04820B67E96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C0A5-DC86-4BEF-B3E6-BBA511524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9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192C-E89C-4795-B2DB-B04820B67E96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C0A5-DC86-4BEF-B3E6-BBA511524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54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C192C-E89C-4795-B2DB-B04820B67E96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2C0A5-DC86-4BEF-B3E6-BBA511524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8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2" y="-20538"/>
            <a:ext cx="9180512" cy="51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74" y="0"/>
            <a:ext cx="6887253" cy="5165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270" y="47050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148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74" y="0"/>
            <a:ext cx="6887253" cy="5165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270" y="47050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65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2" y="-20538"/>
            <a:ext cx="9180512" cy="51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12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270" y="47050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68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270" y="47050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140000">
            <a:off x="7150536" y="3502459"/>
            <a:ext cx="131314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3843516"/>
            <a:ext cx="278997" cy="704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4155926"/>
            <a:ext cx="278997" cy="704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59715" y="4420148"/>
            <a:ext cx="45719" cy="1600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74" y="0"/>
            <a:ext cx="6887253" cy="5165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270" y="47050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97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74" y="0"/>
            <a:ext cx="6887253" cy="5165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270" y="47050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77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74" y="0"/>
            <a:ext cx="6887253" cy="5165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270" y="47050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204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74" y="0"/>
            <a:ext cx="6887253" cy="5165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270" y="47050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81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74" y="0"/>
            <a:ext cx="6887253" cy="5165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270" y="47050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751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</Words>
  <Application>Microsoft Office PowerPoint</Application>
  <PresentationFormat>Экран (16:9)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Правительство ЯО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Ермолов Василий Владимирович</dc:creator>
  <cp:lastModifiedBy>Ермолов Василий Владимирович</cp:lastModifiedBy>
  <cp:revision>4</cp:revision>
  <dcterms:created xsi:type="dcterms:W3CDTF">2023-10-19T06:17:23Z</dcterms:created>
  <dcterms:modified xsi:type="dcterms:W3CDTF">2023-10-19T07:07:41Z</dcterms:modified>
</cp:coreProperties>
</file>